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Fira Sans Black"/>
      <p:bold r:id="rId8"/>
      <p:boldItalic r:id="rId9"/>
    </p:embeddedFont>
    <p:embeddedFont>
      <p:font typeface="Fira Sans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-bold.fntdata"/><Relationship Id="rId10" Type="http://schemas.openxmlformats.org/officeDocument/2006/relationships/font" Target="fonts/FiraSans-regular.fntdata"/><Relationship Id="rId13" Type="http://schemas.openxmlformats.org/officeDocument/2006/relationships/font" Target="fonts/FiraSans-boldItalic.fntdata"/><Relationship Id="rId12" Type="http://schemas.openxmlformats.org/officeDocument/2006/relationships/font" Target="fonts/Fira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raSans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FiraSans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2a567c8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2a567c8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2a567c8e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2a567c8e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0775" y="3528900"/>
            <a:ext cx="6592302" cy="10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346375" y="2250900"/>
            <a:ext cx="5931600" cy="1096200"/>
          </a:xfrm>
          <a:prstGeom prst="rect">
            <a:avLst/>
          </a:prstGeom>
          <a:solidFill>
            <a:srgbClr val="F6AA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33800" y="797700"/>
            <a:ext cx="6152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12284C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FORMACIÓN DE HÁBITOS SALUDABLES</a:t>
            </a:r>
            <a:endParaRPr sz="2700">
              <a:solidFill>
                <a:srgbClr val="12284C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4373" y="149075"/>
            <a:ext cx="1005047" cy="12489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420775" y="1398000"/>
            <a:ext cx="414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2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¿Sabías que …?</a:t>
            </a:r>
            <a:endParaRPr sz="2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6137" y="425645"/>
            <a:ext cx="1723959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4418700" y="2351100"/>
            <a:ext cx="47253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Es necesario dormir de 8 a 10 horas durante la adolescencia ya que el sueño es esencial para el aprendizaje, la memoria y la salud mental y física.</a:t>
            </a:r>
            <a:r>
              <a:rPr lang="es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707350" y="3629100"/>
            <a:ext cx="37461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La exposición a la luz brillante de los aparatos electrónicos antes de acostarnos afecta la calidad del sueño.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2275" y="1993400"/>
            <a:ext cx="2808450" cy="491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77233" y="2537400"/>
            <a:ext cx="842979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04631" y="3676801"/>
            <a:ext cx="714075" cy="7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3251" y="1067859"/>
            <a:ext cx="3481801" cy="43661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-99025" y="429750"/>
            <a:ext cx="6817500" cy="976800"/>
          </a:xfrm>
          <a:prstGeom prst="rect">
            <a:avLst/>
          </a:prstGeom>
          <a:solidFill>
            <a:srgbClr val="F6AA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1099850" y="510600"/>
            <a:ext cx="54465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La exposición excesiva a las redes sociales puede aumentar el riesgo de depresión y ansiedad en los adolescentes, por lo que se recomienda establecer un límite en el tiempo de su uso.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425" y="596250"/>
            <a:ext cx="438249" cy="7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9025" y="1642650"/>
            <a:ext cx="6719124" cy="13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1217600" y="1716600"/>
            <a:ext cx="55008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Tener una buena dieta no tiene que ver solamente con nuestra apariencia física, los alimentos que consumimos pueden ayudarnos a mantener un cuerpo sano y libre de enfermedades, además de ayudarnos a mantener una buena salud mental. 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250" y="1819775"/>
            <a:ext cx="968599" cy="9685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-99025" y="3287400"/>
            <a:ext cx="5734800" cy="1322700"/>
          </a:xfrm>
          <a:prstGeom prst="rect">
            <a:avLst/>
          </a:prstGeom>
          <a:solidFill>
            <a:srgbClr val="F6AA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1268375" y="3422700"/>
            <a:ext cx="41706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Practicar la gratitud y enfocarnos en las cosas positivas de nuestra vida puede ayudarnos a reducir los niveles de estrés, ansiedad y a generar una sensación de felicidad.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535" y="3464450"/>
            <a:ext cx="1136038" cy="9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