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Fira Sans Black"/>
      <p:bold r:id="rId10"/>
      <p:boldItalic r:id="rId11"/>
    </p:embeddedFont>
    <p:embeddedFont>
      <p:font typeface="Fira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Black-boldItalic.fntdata"/><Relationship Id="rId10" Type="http://schemas.openxmlformats.org/officeDocument/2006/relationships/font" Target="fonts/FiraSansBlack-bold.fntdata"/><Relationship Id="rId13" Type="http://schemas.openxmlformats.org/officeDocument/2006/relationships/font" Target="fonts/FiraSans-bold.fntdata"/><Relationship Id="rId12" Type="http://schemas.openxmlformats.org/officeDocument/2006/relationships/font" Target="fonts/Fira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Italic.fntdata"/><Relationship Id="rId14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e24fa99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e24fa99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f81759e9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f81759e9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f81759e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f81759e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f81759e9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f81759e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gob.mx/imjuve/articulos/la-importancia-de-las-habilidades-sociales-en-la-poblacion-joven#:~:text=En%20la%20juventud%2C%20las%20habilidades,la%20esfera%20social%20y%20siendo" TargetMode="External"/><Relationship Id="rId5" Type="http://schemas.openxmlformats.org/officeDocument/2006/relationships/hyperlink" Target="https://www.mentalhelp.net/adolescent-development/social/" TargetMode="External"/><Relationship Id="rId6" Type="http://schemas.openxmlformats.org/officeDocument/2006/relationships/hyperlink" Target="https://www.redcenit.com/la-importancia-de-los-grupos-de-iguales-en-la-etapa-adolescen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3800" y="797700"/>
            <a:ext cx="5115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PERTENENCIA</a:t>
            </a: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 Y </a:t>
            </a: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VINCULACIÓN</a:t>
            </a: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 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363" y="149075"/>
            <a:ext cx="1289918" cy="16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2925" y="415625"/>
            <a:ext cx="1817525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01075" y="1521900"/>
            <a:ext cx="51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La adolescencia y el comienzo de las amistades profundas</a:t>
            </a:r>
            <a:endParaRPr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0725" y="1984475"/>
            <a:ext cx="49713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Durante la adolescencia empezamos a desarrollar y definir mejor nuestra </a:t>
            </a:r>
            <a:r>
              <a:rPr b="1" lang="es" sz="1200">
                <a:solidFill>
                  <a:schemeClr val="dk1"/>
                </a:solidFill>
              </a:rPr>
              <a:t>identidad y personalidad propias</a:t>
            </a:r>
            <a:r>
              <a:rPr lang="es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Nuestros gustos y preferencias se van definiendo mejor y vamos encontrando </a:t>
            </a:r>
            <a:r>
              <a:rPr b="1" lang="es" sz="1200">
                <a:solidFill>
                  <a:schemeClr val="dk1"/>
                </a:solidFill>
              </a:rPr>
              <a:t>personas con quienes congeniamos</a:t>
            </a:r>
            <a:r>
              <a:rPr lang="es" sz="1200">
                <a:solidFill>
                  <a:schemeClr val="dk1"/>
                </a:solidFill>
              </a:rPr>
              <a:t> y compartimos más cosas que con otras.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Nuestro desarrollo cognitivo nos va permitiendo comprendernos mejor a nosotros mismos y a los otros, por lo que nuestras </a:t>
            </a:r>
            <a:r>
              <a:rPr b="1" lang="es" sz="1200">
                <a:solidFill>
                  <a:schemeClr val="dk1"/>
                </a:solidFill>
              </a:rPr>
              <a:t>relaciones con amigos</a:t>
            </a:r>
            <a:r>
              <a:rPr lang="es" sz="1200">
                <a:solidFill>
                  <a:schemeClr val="dk1"/>
                </a:solidFill>
              </a:rPr>
              <a:t> se van volviendo </a:t>
            </a:r>
            <a:r>
              <a:rPr b="1" lang="es" sz="1200">
                <a:solidFill>
                  <a:schemeClr val="dk1"/>
                </a:solidFill>
              </a:rPr>
              <a:t>más profundas</a:t>
            </a:r>
            <a:r>
              <a:rPr lang="es" sz="1200">
                <a:solidFill>
                  <a:schemeClr val="dk1"/>
                </a:solidFill>
              </a:rPr>
              <a:t> y emocionalmente íntimas.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Nuestra esfera social </a:t>
            </a:r>
            <a:r>
              <a:rPr b="1" lang="es" sz="1200">
                <a:solidFill>
                  <a:schemeClr val="dk1"/>
                </a:solidFill>
              </a:rPr>
              <a:t>ya no se concentra tanto en la familia</a:t>
            </a:r>
            <a:r>
              <a:rPr lang="es" sz="1200">
                <a:solidFill>
                  <a:schemeClr val="dk1"/>
                </a:solidFill>
              </a:rPr>
              <a:t>, sino que sentimos la necesidad de acercarnos más a nuestras amigas y amigos.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325" y="1949850"/>
            <a:ext cx="3558999" cy="277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4294500" y="1052625"/>
            <a:ext cx="3925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El sentido de pertenencia y la importancia de </a:t>
            </a:r>
            <a:endParaRPr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nuestras amistades</a:t>
            </a:r>
            <a:endParaRPr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060700" y="1809650"/>
            <a:ext cx="42174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Durante la adolescencia nuestras amistades y grupos de iguales nos otorgan </a:t>
            </a:r>
            <a:r>
              <a:rPr b="1"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sentido de pertenencia</a:t>
            </a: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y </a:t>
            </a:r>
            <a:r>
              <a:rPr b="1"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son como un espejo</a:t>
            </a: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 la hora de observar, pensar, sentir y comportarnos.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 entre nuestras amigas y amigos que sentimos que podemos </a:t>
            </a:r>
            <a:r>
              <a:rPr b="1"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expresarnos con libertad</a:t>
            </a: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sin ser juzgados, además nos sentimos comprendidos a un nivel que quizá con los adultos es más difícil.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96950"/>
            <a:ext cx="3755901" cy="426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1162400" y="2400513"/>
            <a:ext cx="55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La importancia de desarrollar habilidades sociales y emocionales</a:t>
            </a:r>
            <a:endParaRPr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02950" y="2857250"/>
            <a:ext cx="77397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Durante esta etapa es muy importante aprender a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reconocer, regular y expresar nuestras emociones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; esto nos permitirá construir relaciones sociales y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vínculos afectivos más sanos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y gratificantes.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Al ir conociendo mayor diversidad de personas es posible que se vaya expandiendo la cantidad de nuestros conocidos y amistades, por lo que es importante aprender a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equilibrar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el tiempo y energía que les dedicamos y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saber priorizar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 aquellos que consideramos que más aportan a nuestra vida.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Las habilidades sociales y emocionales que desarrollemos en esta etapa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formarán las bases 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para que logremos 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desenvolvernos como adultos en la esfera social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; en el mundo laboral será importante saber formar relaciones cooperativas e interactuar de forma sana y respetuosa con una gran diversidad de personas y autoridades.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21284" l="0" r="0" t="0"/>
          <a:stretch/>
        </p:blipFill>
        <p:spPr>
          <a:xfrm>
            <a:off x="2303525" y="97975"/>
            <a:ext cx="4536950" cy="224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25200" y="1046250"/>
            <a:ext cx="77397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Fuentes: </a:t>
            </a:r>
            <a:endParaRPr b="1" sz="22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Instituto Mexicano de la Juventud. 2018. La importancia de las habilidades sociales en la población joven. Recuperado de </a:t>
            </a:r>
            <a:r>
              <a:rPr lang="es" sz="1100" u="sng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https://www.gob.mx/imjuve/articulos/la-importancia-de-las -habilidades-sociales-en-la-poblacion-joven#:~:text=En%20la%20juventud%2C%20las%20habilidades,la%20esfera%20social%20y%20siendo</a:t>
            </a: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97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Lautieri, A. (2019). Adolescent Social Development. MentalHelp.net.</a:t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97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Recuperado de: </a:t>
            </a:r>
            <a:r>
              <a:rPr lang="es" sz="1100" u="sng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https://www.mentalhelp.net/adolescent-development/social/</a:t>
            </a: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97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97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Red Cenit, Centro de Desarrollo Cognitivo. (2022). La importancia de los grupos de iguales en la etapa adolescente. Recuperado de: </a:t>
            </a:r>
            <a:r>
              <a:rPr lang="es" sz="1100" u="sng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https://www.redcenit.com/la-importancia-de-los- grupos-de-iguales-en-la-etapa-adolescente/</a:t>
            </a:r>
            <a:r>
              <a:rPr lang="es" sz="11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