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Fira Sans Black"/>
      <p:bold r:id="rId7"/>
      <p:boldItalic r:id="rId8"/>
    </p:embeddedFont>
    <p:embeddedFont>
      <p:font typeface="Fira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italic.fntdata"/><Relationship Id="rId10" Type="http://schemas.openxmlformats.org/officeDocument/2006/relationships/font" Target="fonts/FiraSans-bold.fntdata"/><Relationship Id="rId12" Type="http://schemas.openxmlformats.org/officeDocument/2006/relationships/font" Target="fonts/Fira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Black-bold.fntdata"/><Relationship Id="rId8" Type="http://schemas.openxmlformats.org/officeDocument/2006/relationships/font" Target="fonts/FiraSans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dced2be77_0_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2dced2be77_0_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hyperlink" Target="https://puzzel.org/es/memory/play?p=-NSveZ4Motpm2qQulfgd" TargetMode="External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2925" y="408675"/>
            <a:ext cx="1817525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233800" y="797700"/>
            <a:ext cx="425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IDENTIFICACIÓN Y EXPRESIÓN EMOCIONAL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68400" y="2042100"/>
            <a:ext cx="4203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Memerama de las emociones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Encontremos entre todas y todos el meme que corresponde a cada emoción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1" name="Google Shape;61;p14"/>
          <p:cNvGrpSpPr/>
          <p:nvPr/>
        </p:nvGrpSpPr>
        <p:grpSpPr>
          <a:xfrm>
            <a:off x="5012150" y="1892050"/>
            <a:ext cx="3789957" cy="3251451"/>
            <a:chOff x="5012150" y="1768025"/>
            <a:chExt cx="3789957" cy="3251451"/>
          </a:xfrm>
        </p:grpSpPr>
        <p:pic>
          <p:nvPicPr>
            <p:cNvPr id="62" name="Google Shape;6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2150" y="1768025"/>
              <a:ext cx="3789957" cy="3251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18598" y="1935972"/>
              <a:ext cx="3377060" cy="1906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4"/>
          <p:cNvSpPr txBox="1"/>
          <p:nvPr/>
        </p:nvSpPr>
        <p:spPr>
          <a:xfrm>
            <a:off x="565750" y="3156263"/>
            <a:ext cx="420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7"/>
              </a:rPr>
              <a:t>LINK DEL MEMERAMA</a:t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7050" y="3704025"/>
            <a:ext cx="1117225" cy="111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62163" y="126725"/>
            <a:ext cx="1289918" cy="16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